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EB Garamond" panose="020F0502020204030204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62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d4462379a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d4462379a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d23ce32f5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d23ce32f5a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cd46601d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dcd46601d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d23ce32f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d23ce32f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23ce32f5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d23ce32f5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23ce32f5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23ce32f5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23ce32f5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d23ce32f5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d0ec5af76_4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d0ec5af76_4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23ce32f5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23ce32f5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5s0m9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Investigating Potential Martian Biocrust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Maezy Biemond 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300" y="2350088"/>
            <a:ext cx="1905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797175"/>
            <a:ext cx="1948667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All of the data together 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1"/>
          </p:nvPr>
        </p:nvSpPr>
        <p:spPr>
          <a:xfrm>
            <a:off x="5866950" y="1377601"/>
            <a:ext cx="3234000" cy="3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/>
          </a:bodyPr>
          <a:lstStyle/>
          <a:p>
            <a:pPr marL="457200" lvl="0" indent="-32385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"/>
              <a:buChar char="●"/>
            </a:pPr>
            <a:r>
              <a:rPr lang="en" sz="2728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Analyzed both stromatolite and non-stromatolite samples in terms of Phosphorus, Iron and Calcium </a:t>
            </a:r>
            <a:endParaRPr sz="2728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728"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23859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"/>
              <a:buChar char="●"/>
            </a:pPr>
            <a:r>
              <a:rPr lang="en" sz="2728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Compared XRF data with NASA XRF data </a:t>
            </a:r>
            <a:endParaRPr sz="2728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728"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23859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"/>
              <a:buChar char="●"/>
            </a:pPr>
            <a:r>
              <a:rPr lang="en" sz="2728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Identified </a:t>
            </a:r>
            <a:r>
              <a:rPr lang="en" sz="2728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potential</a:t>
            </a:r>
            <a:r>
              <a:rPr lang="en" sz="2728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martian leopard spots in Bright Angel Formation</a:t>
            </a:r>
            <a:endParaRPr sz="2728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7" name="Google Shape;177;p22" title="Screenshot 2026-04-03 at 8.21.30 PM.png"/>
          <p:cNvPicPr preferRelativeResize="0"/>
          <p:nvPr/>
        </p:nvPicPr>
        <p:blipFill rotWithShape="1">
          <a:blip r:embed="rId3">
            <a:alphaModFix/>
          </a:blip>
          <a:srcRect l="5254" r="4477"/>
          <a:stretch/>
        </p:blipFill>
        <p:spPr>
          <a:xfrm>
            <a:off x="0" y="1470550"/>
            <a:ext cx="4008724" cy="36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 title="Screenshot 2026-04-03 at 8.58.2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7050" y="1113575"/>
            <a:ext cx="2589900" cy="12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/>
          <p:nvPr/>
        </p:nvSpPr>
        <p:spPr>
          <a:xfrm>
            <a:off x="3590175" y="2038225"/>
            <a:ext cx="1591800" cy="18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2"/>
          <p:cNvSpPr txBox="1"/>
          <p:nvPr/>
        </p:nvSpPr>
        <p:spPr>
          <a:xfrm>
            <a:off x="3523575" y="1969975"/>
            <a:ext cx="83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73763"/>
                </a:solidFill>
              </a:rPr>
              <a:t>mna  288</a:t>
            </a:r>
            <a:endParaRPr sz="100">
              <a:solidFill>
                <a:srgbClr val="073763"/>
              </a:solidFill>
            </a:endParaRPr>
          </a:p>
        </p:txBody>
      </p:sp>
      <p:pic>
        <p:nvPicPr>
          <p:cNvPr id="181" name="Google Shape;181;p22" title="Screenshot 2026-03-30 at 1.25.35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7800"/>
            <a:ext cx="1753651" cy="14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 title="Screenshot 2026-04-03 at 9.09.58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7575" y="2400175"/>
            <a:ext cx="2119368" cy="14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 title="Screenshot 2026-04-03 at 9.13.58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7575" y="3775050"/>
            <a:ext cx="1919375" cy="136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/>
          <p:nvPr/>
        </p:nvSpPr>
        <p:spPr>
          <a:xfrm>
            <a:off x="3590175" y="1274000"/>
            <a:ext cx="1797300" cy="1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2"/>
          <p:cNvSpPr txBox="1"/>
          <p:nvPr/>
        </p:nvSpPr>
        <p:spPr>
          <a:xfrm>
            <a:off x="3523575" y="116975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73763"/>
                </a:solidFill>
              </a:rPr>
              <a:t>matrix</a:t>
            </a:r>
            <a:endParaRPr sz="1100"/>
          </a:p>
        </p:txBody>
      </p:sp>
      <p:sp>
        <p:nvSpPr>
          <p:cNvPr id="186" name="Google Shape;186;p22"/>
          <p:cNvSpPr/>
          <p:nvPr/>
        </p:nvSpPr>
        <p:spPr>
          <a:xfrm>
            <a:off x="3523575" y="1413450"/>
            <a:ext cx="1797300" cy="1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73763"/>
                </a:solidFill>
              </a:rPr>
              <a:t>layered stromatolite</a:t>
            </a:r>
            <a:endParaRPr sz="900">
              <a:solidFill>
                <a:srgbClr val="073763"/>
              </a:solidFill>
            </a:endParaRPr>
          </a:p>
        </p:txBody>
      </p:sp>
      <p:pic>
        <p:nvPicPr>
          <p:cNvPr id="187" name="Google Shape;187;p22" title="Screenshot 2026-04-03 at 10.59.45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24875" y="0"/>
            <a:ext cx="9650825" cy="521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NASA’s Discovery 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0" y="1138475"/>
            <a:ext cx="4688700" cy="35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341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8"/>
              <a:buFont typeface="EB Garamond"/>
              <a:buChar char="●"/>
            </a:pPr>
            <a:r>
              <a:rPr lang="en" sz="1808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“Here we report a geochemical survey and show organic-carbon-bearing mudstones in the Bright Angel formation</a:t>
            </a:r>
            <a:r>
              <a:rPr lang="en" sz="1808" baseline="-25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1.</a:t>
            </a:r>
            <a:r>
              <a:rPr lang="en" sz="1808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” </a:t>
            </a:r>
            <a:endParaRPr sz="1808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43415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8"/>
              <a:buFont typeface="EB Garamond"/>
              <a:buChar char="●"/>
            </a:pPr>
            <a:r>
              <a:rPr lang="en" sz="1808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“PIXL micro-X-ray fluorescence (XRF) elemental analyses indicate that Bright Angel formation mudstone is rich in Silicone, Aluminum and Iron.</a:t>
            </a:r>
            <a:r>
              <a:rPr lang="en" sz="1808" baseline="-25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1.</a:t>
            </a:r>
            <a:r>
              <a:rPr lang="en" sz="1808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”</a:t>
            </a:r>
            <a:endParaRPr sz="1808" baseline="-25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-580825" y="4890600"/>
            <a:ext cx="84441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2730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EB Garamond"/>
              <a:buAutoNum type="arabicPeriod"/>
            </a:pPr>
            <a:r>
              <a:rPr lang="en" sz="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Hurowitz, Joel A., et al. “Redox-Driven Mineral and Organic Associations in Jezero Crater, Mars.” </a:t>
            </a:r>
            <a:r>
              <a:rPr lang="en" sz="7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Nature News</a:t>
            </a:r>
            <a:r>
              <a:rPr lang="en" sz="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, Nature Publishing Group, 10 Sept. 2025, www.nature.com/articles/s41586-025-09413-0. </a:t>
            </a:r>
            <a:endParaRPr sz="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65" name="Google Shape;65;p14" title="Screenshot 2026-03-30 at 1.25.3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7150" y="362813"/>
            <a:ext cx="2467951" cy="208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title="Mars_Perseverance_SIF_1188_0772433990_660EBY_N0541010SRLC08050_0000LMJ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300" y="2443351"/>
            <a:ext cx="3368623" cy="24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686500" y="559825"/>
            <a:ext cx="40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68" name="Google Shape;68;p14" title="Screenshot 2026-03-24 at 10.15.2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350" y="2443351"/>
            <a:ext cx="4341151" cy="24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Screenshot 2026-03-24 at 10.14.0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7150" y="362825"/>
            <a:ext cx="2467950" cy="20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What is XRF? 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559825" y="1728500"/>
            <a:ext cx="40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559825" y="1445625"/>
            <a:ext cx="4030800" cy="27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B Garamond"/>
              <a:buChar char="●"/>
            </a:pPr>
            <a:r>
              <a:rPr lang="en" sz="2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XRF (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X-ray fluorescence</a:t>
            </a:r>
            <a:r>
              <a:rPr lang="en" sz="2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) is a non-destructive analytical technique used to determine the elemental composition of materials. </a:t>
            </a:r>
            <a:r>
              <a:rPr lang="en" sz="2000" baseline="-25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2.</a:t>
            </a:r>
            <a:endParaRPr sz="2000" baseline="-25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0" y="4933550"/>
            <a:ext cx="91440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2. Ask A Scientist S. “What Is XRF (X-Ray Fluorescence) and How Does It Work?” </a:t>
            </a:r>
            <a:r>
              <a:rPr lang="en" sz="7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Ask a Scientist</a:t>
            </a:r>
            <a:r>
              <a:rPr lang="en" sz="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, 25 Mar. 2020, www.thermofisher.com/blog/ask-a-scientist/what-is-xrf-x-ray-fluorescence-and-how-does-it-work/. </a:t>
            </a:r>
            <a:endParaRPr sz="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4850" y="1017725"/>
            <a:ext cx="3328134" cy="36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What is Biocrust? 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085163"/>
            <a:ext cx="5430300" cy="37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●"/>
            </a:pPr>
            <a:r>
              <a:rPr lang="en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Biocrusts (specifically cyanobacteria) are one of the oldest known life forms and can consist of mosses, cyanobacteria, lichens, algae, and microfungi.</a:t>
            </a:r>
            <a:r>
              <a:rPr lang="en" baseline="-25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3.</a:t>
            </a:r>
            <a:r>
              <a:rPr lang="en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●"/>
            </a:pPr>
            <a:r>
              <a:rPr lang="en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Biological soil crusts (biocrusts) are commonly found on the soil surface in arid and semi-arid ecosystems (collectively called drylands).</a:t>
            </a:r>
            <a:r>
              <a:rPr lang="en" baseline="-25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3.</a:t>
            </a:r>
            <a:r>
              <a:rPr lang="en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baseline="-25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-398875" y="4919725"/>
            <a:ext cx="85656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3.    Southwest Biological Science Center. </a:t>
            </a:r>
            <a:r>
              <a:rPr lang="en" sz="7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Biological Soil Crust (“Biocrust”) Science | U.S. Geological Survey</a:t>
            </a:r>
            <a:r>
              <a:rPr lang="en" sz="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, www.usgs.gov/centers/southwest-biological-science-center/science/biological-soil-crust-biocrust-science. Accessed 24 Mar. 2026. </a:t>
            </a:r>
            <a:endParaRPr sz="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000" y="1420823"/>
            <a:ext cx="3069123" cy="23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 title="Screenshot 2026-03-25 at 11.41.0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975" y="1420825"/>
            <a:ext cx="3242214" cy="23018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6448725" y="3722675"/>
            <a:ext cx="177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Martian Biocrust?</a:t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What is a Stromatolite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0" y="1168550"/>
            <a:ext cx="532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10000"/>
          </a:bodyPr>
          <a:lstStyle/>
          <a:p>
            <a:pPr marL="457200" lvl="0" indent="-36211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"/>
              <a:buChar char="●"/>
            </a:pPr>
            <a:r>
              <a:rPr lang="en" sz="4427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Fossilized biocrust samples would have been ideal but we were granted access to use stromatolites instead.</a:t>
            </a:r>
            <a:endParaRPr sz="4427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427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48776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"/>
              <a:buChar char="●"/>
            </a:pPr>
            <a:r>
              <a:rPr lang="en" sz="3984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Stromatolites are found back as far as 3.5-3.7 billion years ago in the geological record.</a:t>
            </a:r>
            <a:endParaRPr sz="3427" baseline="-25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</a:t>
            </a:r>
            <a:endParaRPr baseline="-25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157400" y="4681675"/>
            <a:ext cx="91440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4.    “Stromatolite.” </a:t>
            </a:r>
            <a:r>
              <a:rPr lang="en" sz="8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Wikipedia</a:t>
            </a:r>
            <a:r>
              <a:rPr lang="en" sz="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, Wikimedia Foundation, 16 Mar. 2026, en.wikipedia.org/wiki/Stromatolite.  </a:t>
            </a:r>
            <a:endParaRPr sz="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9225" y="327665"/>
            <a:ext cx="2626350" cy="18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8832300" y="2069650"/>
            <a:ext cx="28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4.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9" name="Google Shape;99;p17" title="Screenshot 2026-04-01 at 1.53.59 PM.png"/>
          <p:cNvPicPr preferRelativeResize="0"/>
          <p:nvPr/>
        </p:nvPicPr>
        <p:blipFill rotWithShape="1">
          <a:blip r:embed="rId4">
            <a:alphaModFix/>
          </a:blip>
          <a:srcRect t="10746"/>
          <a:stretch/>
        </p:blipFill>
        <p:spPr>
          <a:xfrm>
            <a:off x="5322912" y="2179429"/>
            <a:ext cx="2626325" cy="292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  <a:latin typeface="EB Garamond"/>
                <a:ea typeface="EB Garamond"/>
                <a:cs typeface="EB Garamond"/>
                <a:sym typeface="EB Garamond"/>
              </a:rPr>
              <a:t>The Golden Sample </a:t>
            </a:r>
            <a:endParaRPr>
              <a:solidFill>
                <a:srgbClr val="BF9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5" name="Google Shape;105;p18" title="Screenshot 2026-03-30 at 1.50.1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7327" y="1152463"/>
            <a:ext cx="2894975" cy="384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title="Screenshot 2026-03-30 at 1.25.3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753651" cy="15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>
            <a:off x="7208275" y="1757550"/>
            <a:ext cx="814200" cy="814200"/>
          </a:xfrm>
          <a:prstGeom prst="ellipse">
            <a:avLst/>
          </a:prstGeom>
          <a:noFill/>
          <a:ln w="38100" cap="flat" cmpd="sng">
            <a:solidFill>
              <a:srgbClr val="FFBE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08" name="Google Shape;108;p18"/>
          <p:cNvSpPr/>
          <p:nvPr/>
        </p:nvSpPr>
        <p:spPr>
          <a:xfrm>
            <a:off x="6977725" y="2502675"/>
            <a:ext cx="814200" cy="2455800"/>
          </a:xfrm>
          <a:prstGeom prst="ellipse">
            <a:avLst/>
          </a:prstGeom>
          <a:noFill/>
          <a:ln w="38100" cap="flat" cmpd="sng">
            <a:solidFill>
              <a:srgbClr val="2B9D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109" name="Google Shape;109;p18" title="Screenshot 2026-04-03 at 4.22.13 PM.png"/>
          <p:cNvPicPr preferRelativeResize="0"/>
          <p:nvPr/>
        </p:nvPicPr>
        <p:blipFill rotWithShape="1">
          <a:blip r:embed="rId5">
            <a:alphaModFix/>
          </a:blip>
          <a:srcRect l="40698" t="16923" r="4520"/>
          <a:stretch/>
        </p:blipFill>
        <p:spPr>
          <a:xfrm>
            <a:off x="0" y="1828225"/>
            <a:ext cx="4361935" cy="335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title="Screenshot 2026-04-03 at 4.24.2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521859"/>
            <a:ext cx="5085676" cy="30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 title="Screenshot 2026-04-03 at 4.26.22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2350" y="1836175"/>
            <a:ext cx="2443300" cy="65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3757075" y="2332350"/>
            <a:ext cx="1797300" cy="1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4665475" y="4004025"/>
            <a:ext cx="449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3756950" y="2217750"/>
            <a:ext cx="151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</a:rPr>
              <a:t>layered stromatolite</a:t>
            </a:r>
            <a:endParaRPr sz="1100">
              <a:solidFill>
                <a:srgbClr val="073763"/>
              </a:solidFill>
            </a:endParaRPr>
          </a:p>
        </p:txBody>
      </p:sp>
      <p:sp>
        <p:nvSpPr>
          <p:cNvPr id="115" name="Google Shape;115;p18"/>
          <p:cNvSpPr/>
          <p:nvPr/>
        </p:nvSpPr>
        <p:spPr>
          <a:xfrm>
            <a:off x="3756950" y="2043150"/>
            <a:ext cx="1978800" cy="24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 txBox="1"/>
          <p:nvPr/>
        </p:nvSpPr>
        <p:spPr>
          <a:xfrm>
            <a:off x="3757075" y="1979988"/>
            <a:ext cx="7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</a:rPr>
              <a:t>matrix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Control Samples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1266625" y="2148375"/>
            <a:ext cx="40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23" name="Google Shape;123;p19" title="Screenshot 2026-04-01 at 3.21.5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221112" y="332938"/>
            <a:ext cx="1243550" cy="26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 title="Screenshot 2026-04-01 at 4.30.4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151250" y="1780412"/>
            <a:ext cx="1383250" cy="260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 title="Screenshot 2026-04-01 at 4.32.39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1775" y="3899950"/>
            <a:ext cx="2602225" cy="124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 title="Screenshot 2026-03-30 at 1.25.3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7800"/>
            <a:ext cx="1753651" cy="14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 title="Screenshot 2026-04-03 at 5.13.3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724875"/>
            <a:ext cx="4260549" cy="341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 title="Screenshot 2026-04-03 at 5.30.22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441225"/>
            <a:ext cx="6256949" cy="2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 title="Screenshot 2026-04-03 at 5.31.22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87050" y="1724875"/>
            <a:ext cx="3369896" cy="88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6563450" y="1078200"/>
            <a:ext cx="209400" cy="208500"/>
          </a:xfrm>
          <a:prstGeom prst="diamond">
            <a:avLst/>
          </a:prstGeom>
          <a:solidFill>
            <a:srgbClr val="FD7D5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6583400" y="2448975"/>
            <a:ext cx="169500" cy="161100"/>
          </a:xfrm>
          <a:prstGeom prst="rect">
            <a:avLst/>
          </a:prstGeom>
          <a:solidFill>
            <a:srgbClr val="5FBF8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6583400" y="3949350"/>
            <a:ext cx="169500" cy="161100"/>
          </a:xfrm>
          <a:prstGeom prst="ellipse">
            <a:avLst/>
          </a:prstGeom>
          <a:solidFill>
            <a:srgbClr val="09CCC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19" title="Screenshot 2026-04-03 at 5.59.57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32400" y="2511550"/>
            <a:ext cx="2024550" cy="263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Confirmed Stromatolite Samples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9" name="Google Shape;139;p20" title="Screenshot 2026-03-30 at 1.25.3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800"/>
            <a:ext cx="1753651" cy="14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/>
        </p:nvSpPr>
        <p:spPr>
          <a:xfrm>
            <a:off x="4716650" y="1645425"/>
            <a:ext cx="114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</a:rPr>
              <a:t>mna 383</a:t>
            </a:r>
            <a:endParaRPr sz="1200">
              <a:solidFill>
                <a:srgbClr val="073763"/>
              </a:solidFill>
            </a:endParaRPr>
          </a:p>
        </p:txBody>
      </p:sp>
      <p:pic>
        <p:nvPicPr>
          <p:cNvPr id="141" name="Google Shape;141;p20" title="Screenshot 2026-04-02 at 11.11.3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288549" y="3279551"/>
            <a:ext cx="1169850" cy="255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 title="Screenshot 2026-04-02 at 11.15.4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266499" y="502925"/>
            <a:ext cx="1180475" cy="259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 title="Screenshot 2026-03-30 at 1.50.1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259498" y="1857750"/>
            <a:ext cx="1227951" cy="261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 rot="5400000">
            <a:off x="7267600" y="2299100"/>
            <a:ext cx="507300" cy="1827900"/>
          </a:xfrm>
          <a:prstGeom prst="ellipse">
            <a:avLst/>
          </a:prstGeom>
          <a:noFill/>
          <a:ln w="38100" cap="flat" cmpd="sng">
            <a:solidFill>
              <a:srgbClr val="2B9D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/>
          <p:nvPr/>
        </p:nvSpPr>
        <p:spPr>
          <a:xfrm>
            <a:off x="6607300" y="2641550"/>
            <a:ext cx="169500" cy="161100"/>
          </a:xfrm>
          <a:prstGeom prst="ellipse">
            <a:avLst/>
          </a:prstGeom>
          <a:solidFill>
            <a:srgbClr val="2B9D8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0" title="Screenshot 2026-04-03 at 4.33.19 PM.png"/>
          <p:cNvPicPr preferRelativeResize="0"/>
          <p:nvPr/>
        </p:nvPicPr>
        <p:blipFill rotWithShape="1">
          <a:blip r:embed="rId7">
            <a:alphaModFix/>
          </a:blip>
          <a:srcRect t="7860" b="-9"/>
          <a:stretch/>
        </p:blipFill>
        <p:spPr>
          <a:xfrm>
            <a:off x="0" y="1892950"/>
            <a:ext cx="4372668" cy="325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 title="Screenshot 2026-04-03 at 4.34.15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470550"/>
            <a:ext cx="5775601" cy="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title="Screenshot 2026-04-03 at 4.37.07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50538" y="1772825"/>
            <a:ext cx="2525074" cy="11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6587350" y="1262050"/>
            <a:ext cx="209400" cy="208500"/>
          </a:xfrm>
          <a:prstGeom prst="diamond">
            <a:avLst/>
          </a:prstGeom>
          <a:solidFill>
            <a:srgbClr val="EE83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6627250" y="4033650"/>
            <a:ext cx="169500" cy="161100"/>
          </a:xfrm>
          <a:prstGeom prst="rect">
            <a:avLst/>
          </a:prstGeom>
          <a:solidFill>
            <a:srgbClr val="EBCC8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0"/>
          <p:cNvSpPr/>
          <p:nvPr/>
        </p:nvSpPr>
        <p:spPr>
          <a:xfrm>
            <a:off x="3819675" y="2076000"/>
            <a:ext cx="1876200" cy="208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0"/>
          <p:cNvSpPr/>
          <p:nvPr/>
        </p:nvSpPr>
        <p:spPr>
          <a:xfrm>
            <a:off x="3775775" y="2345775"/>
            <a:ext cx="1876200" cy="208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3732900" y="1980125"/>
            <a:ext cx="102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mna  383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3732900" y="2249925"/>
            <a:ext cx="102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mna  288</a:t>
            </a:r>
            <a:endParaRPr>
              <a:solidFill>
                <a:srgbClr val="073763"/>
              </a:solidFill>
            </a:endParaRPr>
          </a:p>
        </p:txBody>
      </p:sp>
      <p:pic>
        <p:nvPicPr>
          <p:cNvPr id="155" name="Google Shape;155;p20" title="Screenshot 2026-04-03 at 7.58.04 PM.png"/>
          <p:cNvPicPr preferRelativeResize="0"/>
          <p:nvPr/>
        </p:nvPicPr>
        <p:blipFill rotWithShape="1">
          <a:blip r:embed="rId10">
            <a:alphaModFix/>
          </a:blip>
          <a:srcRect b="1584"/>
          <a:stretch/>
        </p:blipFill>
        <p:spPr>
          <a:xfrm>
            <a:off x="4168400" y="2802650"/>
            <a:ext cx="1607200" cy="23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Potential Martian Leopard Spots? 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1" name="Google Shape;161;p21" title="Screenshot 2026-04-02 at 1.16.1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51" y="1834424"/>
            <a:ext cx="3819950" cy="285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 title="Screenshot 2026-03-30 at 1.25.3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7800"/>
            <a:ext cx="1753651" cy="14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 title="Screenshot 2026-04-02 at 1.18.36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5650" y="1101803"/>
            <a:ext cx="1674700" cy="4001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5012350" y="1372725"/>
            <a:ext cx="98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Sol 1193</a:t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3688575" y="3679250"/>
            <a:ext cx="718800" cy="207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3688575" y="2290850"/>
            <a:ext cx="718800" cy="207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3688575" y="2985050"/>
            <a:ext cx="718800" cy="207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1"/>
          <p:cNvSpPr/>
          <p:nvPr/>
        </p:nvSpPr>
        <p:spPr>
          <a:xfrm>
            <a:off x="2829075" y="1263250"/>
            <a:ext cx="718800" cy="207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1" title="Screenshot 2026-04-02 at 1.17.32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470550"/>
            <a:ext cx="4619125" cy="367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 title="Mars_Perseverance_SIF_1188_0772433990_660EBY_N0541010SRLC08050_0000LMJ (1).png"/>
          <p:cNvPicPr preferRelativeResize="0"/>
          <p:nvPr/>
        </p:nvPicPr>
        <p:blipFill rotWithShape="1">
          <a:blip r:embed="rId7">
            <a:alphaModFix/>
          </a:blip>
          <a:srcRect l="28769" t="27031" r="42066" b="20684"/>
          <a:stretch/>
        </p:blipFill>
        <p:spPr>
          <a:xfrm>
            <a:off x="7230950" y="-7800"/>
            <a:ext cx="1913052" cy="147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On-screen Show (16:9)</PresentationFormat>
  <Paragraphs>42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EB Garamond</vt:lpstr>
      <vt:lpstr>Arial</vt:lpstr>
      <vt:lpstr>Simple Light</vt:lpstr>
      <vt:lpstr>Investigating Potential Martian Biocrust</vt:lpstr>
      <vt:lpstr>NASA’s Discovery </vt:lpstr>
      <vt:lpstr>What is XRF? </vt:lpstr>
      <vt:lpstr>What is Biocrust? </vt:lpstr>
      <vt:lpstr>What is a Stromatolite</vt:lpstr>
      <vt:lpstr>The Golden Sample </vt:lpstr>
      <vt:lpstr>Control Samples</vt:lpstr>
      <vt:lpstr>Confirmed Stromatolite Samples</vt:lpstr>
      <vt:lpstr>Potential Martian Leopard Spots? </vt:lpstr>
      <vt:lpstr>All of the data together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Michelle A. Coe</dc:creator>
  <cp:lastModifiedBy>Coe, Michelle A - (macoe)</cp:lastModifiedBy>
  <cp:revision>1</cp:revision>
  <dcterms:modified xsi:type="dcterms:W3CDTF">2026-04-08T19:50:24Z</dcterms:modified>
</cp:coreProperties>
</file>